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55" r:id="rId2"/>
  </p:sldMasterIdLst>
  <p:notesMasterIdLst>
    <p:notesMasterId r:id="rId16"/>
  </p:notesMasterIdLst>
  <p:sldIdLst>
    <p:sldId id="404" r:id="rId3"/>
    <p:sldId id="406" r:id="rId4"/>
    <p:sldId id="405" r:id="rId5"/>
    <p:sldId id="407" r:id="rId6"/>
    <p:sldId id="409" r:id="rId7"/>
    <p:sldId id="427" r:id="rId8"/>
    <p:sldId id="428" r:id="rId9"/>
    <p:sldId id="429" r:id="rId10"/>
    <p:sldId id="430" r:id="rId11"/>
    <p:sldId id="431" r:id="rId12"/>
    <p:sldId id="432" r:id="rId13"/>
    <p:sldId id="433" r:id="rId14"/>
    <p:sldId id="434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AB6"/>
    <a:srgbClr val="A50021"/>
    <a:srgbClr val="A617A9"/>
    <a:srgbClr val="BC149C"/>
    <a:srgbClr val="CC00CC"/>
    <a:srgbClr val="0099FF"/>
    <a:srgbClr val="FFCC00"/>
    <a:srgbClr val="3333CC"/>
    <a:srgbClr val="973942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0"/>
    <p:restoredTop sz="96433" autoAdjust="0"/>
  </p:normalViewPr>
  <p:slideViewPr>
    <p:cSldViewPr snapToGrid="0">
      <p:cViewPr>
        <p:scale>
          <a:sx n="75" d="100"/>
          <a:sy n="75" d="100"/>
        </p:scale>
        <p:origin x="-59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3503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4229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8472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9378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8753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0060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6725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172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7800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0822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1865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937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52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9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9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65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8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08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20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0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9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0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9pPr>
          </a:lstStyle>
          <a:p>
            <a:endParaRPr/>
          </a:p>
        </p:txBody>
      </p:sp>
      <p:sp>
        <p:nvSpPr>
          <p:cNvPr id="106" name="Google Shape;106;p20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0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0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4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0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10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2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60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1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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9pPr>
          </a:lstStyle>
          <a:p>
            <a:endParaRPr/>
          </a:p>
        </p:txBody>
      </p:sp>
      <p:sp>
        <p:nvSpPr>
          <p:cNvPr id="118" name="Google Shape;118;p211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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9pPr>
          </a:lstStyle>
          <a:p>
            <a:endParaRPr/>
          </a:p>
        </p:txBody>
      </p:sp>
      <p:sp>
        <p:nvSpPr>
          <p:cNvPr id="119" name="Google Shape;119;p2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06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12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212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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9pPr>
          </a:lstStyle>
          <a:p>
            <a:endParaRPr/>
          </a:p>
        </p:txBody>
      </p:sp>
      <p:sp>
        <p:nvSpPr>
          <p:cNvPr id="126" name="Google Shape;126;p21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7" name="Google Shape;127;p212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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9pPr>
          </a:lstStyle>
          <a:p>
            <a:endParaRPr/>
          </a:p>
        </p:txBody>
      </p:sp>
      <p:sp>
        <p:nvSpPr>
          <p:cNvPr id="128" name="Google Shape;128;p2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71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439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4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14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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-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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9pPr>
          </a:lstStyle>
          <a:p>
            <a:endParaRPr/>
          </a:p>
        </p:txBody>
      </p:sp>
      <p:sp>
        <p:nvSpPr>
          <p:cNvPr id="139" name="Google Shape;139;p214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0" name="Google Shape;140;p2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85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5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15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Google Shape;146;p215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7" name="Google Shape;147;p21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1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37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16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9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9pPr>
          </a:lstStyle>
          <a:p>
            <a:endParaRPr/>
          </a:p>
        </p:txBody>
      </p:sp>
      <p:sp>
        <p:nvSpPr>
          <p:cNvPr id="153" name="Google Shape;153;p21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1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1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28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7"/>
          <p:cNvSpPr txBox="1">
            <a:spLocks noGrp="1"/>
          </p:cNvSpPr>
          <p:nvPr>
            <p:ph type="title"/>
          </p:nvPr>
        </p:nvSpPr>
        <p:spPr>
          <a:xfrm rot="5400000">
            <a:off x="7285038" y="1828800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17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9pPr>
          </a:lstStyle>
          <a:p>
            <a:endParaRPr/>
          </a:p>
        </p:txBody>
      </p:sp>
      <p:sp>
        <p:nvSpPr>
          <p:cNvPr id="159" name="Google Shape;159;p2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1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9" name="Google Shape;89;p9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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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9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9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9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2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12191999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Google Shape;167;p7"/>
          <p:cNvSpPr txBox="1"/>
          <p:nvPr/>
        </p:nvSpPr>
        <p:spPr>
          <a:xfrm>
            <a:off x="786031" y="1403261"/>
            <a:ext cx="10379276" cy="3600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6000"/>
              <a:buFont typeface="Arial"/>
              <a:buNone/>
              <a:tabLst/>
              <a:defRPr/>
            </a:pPr>
            <a:r>
              <a:rPr kumimoji="0" lang="en-US" sz="9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A617A9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凡事都有神的美意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A617A9"/>
              </a:solidFill>
              <a:effectLst/>
              <a:uLnTx/>
              <a:uFillTx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3000"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A901"/>
              </a:buClr>
              <a:buSzPts val="3000"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There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Is God’s Good Purpose in Everything</a:t>
            </a:r>
            <a:endParaRPr kumimoji="0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8" name="Google Shape;168;p7"/>
          <p:cNvSpPr txBox="1"/>
          <p:nvPr/>
        </p:nvSpPr>
        <p:spPr>
          <a:xfrm>
            <a:off x="2200276" y="3429000"/>
            <a:ext cx="778192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7"/>
          <p:cNvSpPr txBox="1"/>
          <p:nvPr/>
        </p:nvSpPr>
        <p:spPr>
          <a:xfrm>
            <a:off x="2200276" y="5905501"/>
            <a:ext cx="77819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AutoShape 2" descr="PPT - Beatitudes PowerPoint Presentation, free download - ID:2597077"/>
          <p:cNvSpPr>
            <a:spLocks noChangeAspect="1" noChangeArrowheads="1"/>
          </p:cNvSpPr>
          <p:nvPr/>
        </p:nvSpPr>
        <p:spPr bwMode="auto">
          <a:xfrm>
            <a:off x="155575" y="-482958"/>
            <a:ext cx="304800" cy="643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PPT - Beatitudes PowerPoint Presentation, free download - ID:2597077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0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" name="Google Shape;176;p8"/>
          <p:cNvSpPr txBox="1"/>
          <p:nvPr/>
        </p:nvSpPr>
        <p:spPr>
          <a:xfrm>
            <a:off x="7160501" y="925336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8"/>
          <p:cNvSpPr txBox="1"/>
          <p:nvPr/>
        </p:nvSpPr>
        <p:spPr>
          <a:xfrm>
            <a:off x="575911" y="1492627"/>
            <a:ext cx="11040177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3800"/>
            </a:pP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我以喜乐的心</a:t>
            </a:r>
            <a:r>
              <a:rPr 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来面对我的环境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我以平安的心 来应对我的处境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face my environment with a joyful heart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have a peace of mind to deal with my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situation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8" name="Google Shape;178;p8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9" name="Google Shape;179;p8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4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" name="Google Shape;176;p8"/>
          <p:cNvSpPr txBox="1"/>
          <p:nvPr/>
        </p:nvSpPr>
        <p:spPr>
          <a:xfrm>
            <a:off x="7160501" y="925336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8"/>
          <p:cNvSpPr txBox="1"/>
          <p:nvPr/>
        </p:nvSpPr>
        <p:spPr>
          <a:xfrm>
            <a:off x="1286024" y="1220678"/>
            <a:ext cx="9144000" cy="520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因为凡事</a:t>
            </a:r>
            <a:r>
              <a:rPr 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都有神的美意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我要贊美 坚持到底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Because there Is God’s good purpose in everything</a:t>
            </a:r>
            <a:endParaRPr sz="4400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will praise and hold on straight to the end</a:t>
            </a:r>
            <a:endParaRPr sz="4400" b="1" dirty="0">
              <a:solidFill>
                <a:schemeClr val="tx1"/>
              </a:solidFill>
            </a:endParaRPr>
          </a:p>
        </p:txBody>
      </p:sp>
      <p:sp>
        <p:nvSpPr>
          <p:cNvPr id="178" name="Google Shape;178;p8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9" name="Google Shape;179;p8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84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" name="Google Shape;186;p9"/>
          <p:cNvSpPr txBox="1"/>
          <p:nvPr/>
        </p:nvSpPr>
        <p:spPr>
          <a:xfrm>
            <a:off x="7286625" y="933450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811730" y="1344614"/>
            <a:ext cx="10568539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3800"/>
            </a:pPr>
            <a:r>
              <a:rPr lang="en-US" sz="6000" b="1" dirty="0" err="1" smtClean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我以盼望的心</a:t>
            </a:r>
            <a:r>
              <a:rPr lang="en-US" sz="6000" b="1" dirty="0" smtClean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来面对我的失望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我以积极的心 来战胜我的沮丧</a:t>
            </a:r>
            <a:endParaRPr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face my disappointment with hope</a:t>
            </a:r>
            <a:endParaRPr sz="4400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overcome my frustration with a positive heart</a:t>
            </a:r>
            <a:endParaRPr sz="4400" b="1" dirty="0">
              <a:solidFill>
                <a:schemeClr val="tx1"/>
              </a:solidFill>
            </a:endParaRPr>
          </a:p>
        </p:txBody>
      </p:sp>
      <p:sp>
        <p:nvSpPr>
          <p:cNvPr id="188" name="Google Shape;188;p9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9" name="Google Shape;189;p9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054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" name="Google Shape;186;p9"/>
          <p:cNvSpPr txBox="1"/>
          <p:nvPr/>
        </p:nvSpPr>
        <p:spPr>
          <a:xfrm>
            <a:off x="7286625" y="933450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1524000" y="1046679"/>
            <a:ext cx="9144000" cy="520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en-US" sz="6000" b="1" dirty="0" err="1" smtClean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因为凡事都有神的美意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我要感恩 称谢到</a:t>
            </a:r>
            <a:r>
              <a:rPr lang="zh-CN" altLang="en-US" sz="6000" b="1" dirty="0" smtClean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底 </a:t>
            </a:r>
            <a:r>
              <a:rPr lang="en-US" altLang="zh-CN" sz="6000" b="1" dirty="0" smtClean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(2X)</a:t>
            </a:r>
            <a:endParaRPr lang="zh-CN" alt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Because there Is God’s good purpose in everything</a:t>
            </a:r>
            <a:endParaRPr sz="4400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am grateful and will give You thanks forever</a:t>
            </a:r>
            <a:endParaRPr sz="4400" b="1" dirty="0">
              <a:solidFill>
                <a:schemeClr val="tx1"/>
              </a:solidFill>
            </a:endParaRPr>
          </a:p>
        </p:txBody>
      </p:sp>
      <p:sp>
        <p:nvSpPr>
          <p:cNvPr id="188" name="Google Shape;188;p9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9" name="Google Shape;189;p9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90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" name="Google Shape;176;p8"/>
          <p:cNvSpPr txBox="1"/>
          <p:nvPr/>
        </p:nvSpPr>
        <p:spPr>
          <a:xfrm>
            <a:off x="7160501" y="925336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8"/>
          <p:cNvSpPr txBox="1"/>
          <p:nvPr/>
        </p:nvSpPr>
        <p:spPr>
          <a:xfrm>
            <a:off x="575911" y="1492627"/>
            <a:ext cx="11040177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3800"/>
            </a:pP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我以喜乐的心</a:t>
            </a:r>
            <a:r>
              <a:rPr 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来面对我的环境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我以平安的心 来应对我的处境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face my environment with a joyful heart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have a peace of mind to deal with my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situation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8" name="Google Shape;178;p8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9" name="Google Shape;179;p8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572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" name="Google Shape;176;p8"/>
          <p:cNvSpPr txBox="1"/>
          <p:nvPr/>
        </p:nvSpPr>
        <p:spPr>
          <a:xfrm>
            <a:off x="7160501" y="925336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8"/>
          <p:cNvSpPr txBox="1"/>
          <p:nvPr/>
        </p:nvSpPr>
        <p:spPr>
          <a:xfrm>
            <a:off x="1286024" y="1220678"/>
            <a:ext cx="9144000" cy="520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因为凡事</a:t>
            </a:r>
            <a:r>
              <a:rPr 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都有神的美意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我要贊美 坚持到底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Because there Is God’s good purpose in everything</a:t>
            </a:r>
            <a:endParaRPr sz="4400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will praise and hold on straight to the end</a:t>
            </a:r>
            <a:endParaRPr sz="4400" b="1" dirty="0">
              <a:solidFill>
                <a:schemeClr val="tx1"/>
              </a:solidFill>
            </a:endParaRPr>
          </a:p>
        </p:txBody>
      </p:sp>
      <p:sp>
        <p:nvSpPr>
          <p:cNvPr id="178" name="Google Shape;178;p8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9" name="Google Shape;179;p8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403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" name="Google Shape;186;p9"/>
          <p:cNvSpPr txBox="1"/>
          <p:nvPr/>
        </p:nvSpPr>
        <p:spPr>
          <a:xfrm>
            <a:off x="7286625" y="933450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811730" y="1344614"/>
            <a:ext cx="10568539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3800"/>
            </a:pPr>
            <a:r>
              <a:rPr lang="en-US" sz="6000" b="1" dirty="0" err="1" smtClean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我以盼望的心</a:t>
            </a:r>
            <a:r>
              <a:rPr lang="en-US" sz="6000" b="1" dirty="0" smtClean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来面对我的失望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我以积极的心 来战胜我的沮丧</a:t>
            </a:r>
            <a:endParaRPr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face my disappointment with hope</a:t>
            </a:r>
            <a:endParaRPr sz="4400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overcome my frustration with a positive heart</a:t>
            </a:r>
            <a:endParaRPr sz="4400" b="1" dirty="0">
              <a:solidFill>
                <a:schemeClr val="tx1"/>
              </a:solidFill>
            </a:endParaRPr>
          </a:p>
        </p:txBody>
      </p:sp>
      <p:sp>
        <p:nvSpPr>
          <p:cNvPr id="188" name="Google Shape;188;p9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9" name="Google Shape;189;p9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556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" name="Google Shape;186;p9"/>
          <p:cNvSpPr txBox="1"/>
          <p:nvPr/>
        </p:nvSpPr>
        <p:spPr>
          <a:xfrm>
            <a:off x="7286625" y="933450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1524000" y="1046679"/>
            <a:ext cx="9144000" cy="520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en-US" sz="6000" b="1" dirty="0" err="1" smtClean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因为凡事都有神的美意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我要感恩 称谢到底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Because there Is God’s good purpose in everything</a:t>
            </a:r>
            <a:endParaRPr sz="4400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am grateful and will give You thanks forever</a:t>
            </a:r>
            <a:endParaRPr sz="4400" b="1" dirty="0">
              <a:solidFill>
                <a:schemeClr val="tx1"/>
              </a:solidFill>
            </a:endParaRPr>
          </a:p>
        </p:txBody>
      </p:sp>
      <p:sp>
        <p:nvSpPr>
          <p:cNvPr id="188" name="Google Shape;188;p9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9" name="Google Shape;189;p9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746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" name="Google Shape;176;p8"/>
          <p:cNvSpPr txBox="1"/>
          <p:nvPr/>
        </p:nvSpPr>
        <p:spPr>
          <a:xfrm>
            <a:off x="7160501" y="925336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8"/>
          <p:cNvSpPr txBox="1"/>
          <p:nvPr/>
        </p:nvSpPr>
        <p:spPr>
          <a:xfrm>
            <a:off x="575911" y="1492627"/>
            <a:ext cx="11040177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3800"/>
            </a:pP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我以喜乐的心</a:t>
            </a:r>
            <a:r>
              <a:rPr 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来面对我的环境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我以平安的心 来应对我的处境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face my environment with a joyful heart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have a peace of mind to deal with my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situation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8" name="Google Shape;178;p8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9" name="Google Shape;179;p8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572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" name="Google Shape;176;p8"/>
          <p:cNvSpPr txBox="1"/>
          <p:nvPr/>
        </p:nvSpPr>
        <p:spPr>
          <a:xfrm>
            <a:off x="7160501" y="925336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8"/>
          <p:cNvSpPr txBox="1"/>
          <p:nvPr/>
        </p:nvSpPr>
        <p:spPr>
          <a:xfrm>
            <a:off x="1286024" y="1220678"/>
            <a:ext cx="9144000" cy="520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因为凡事</a:t>
            </a:r>
            <a:r>
              <a:rPr 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都有神的美意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我要贊美 坚持到底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Because there Is God’s good purpose in everything</a:t>
            </a:r>
            <a:endParaRPr sz="4400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will praise and hold on straight to the end</a:t>
            </a:r>
            <a:endParaRPr sz="4400" b="1" dirty="0">
              <a:solidFill>
                <a:schemeClr val="tx1"/>
              </a:solidFill>
            </a:endParaRPr>
          </a:p>
        </p:txBody>
      </p:sp>
      <p:sp>
        <p:nvSpPr>
          <p:cNvPr id="178" name="Google Shape;178;p8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9" name="Google Shape;179;p8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69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" name="Google Shape;186;p9"/>
          <p:cNvSpPr txBox="1"/>
          <p:nvPr/>
        </p:nvSpPr>
        <p:spPr>
          <a:xfrm>
            <a:off x="7286625" y="933450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811730" y="1344614"/>
            <a:ext cx="10568539" cy="4370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3800"/>
            </a:pPr>
            <a:r>
              <a:rPr lang="en-US" sz="6000" b="1" dirty="0" err="1" smtClean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我以盼望的心</a:t>
            </a:r>
            <a:r>
              <a:rPr lang="en-US" sz="6000" b="1" dirty="0" smtClean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en-US" sz="6000" b="1" dirty="0" err="1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来面对我的失望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我以积极的心 来战胜我的沮丧</a:t>
            </a:r>
            <a:endParaRPr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face my disappointment with hope</a:t>
            </a:r>
            <a:endParaRPr sz="4400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overcome my frustration with a positive heart</a:t>
            </a:r>
            <a:endParaRPr sz="4400" b="1" dirty="0">
              <a:solidFill>
                <a:schemeClr val="tx1"/>
              </a:solidFill>
            </a:endParaRPr>
          </a:p>
        </p:txBody>
      </p:sp>
      <p:sp>
        <p:nvSpPr>
          <p:cNvPr id="188" name="Google Shape;188;p9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9" name="Google Shape;189;p9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969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pring Backgrounds For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" name="Google Shape;186;p9"/>
          <p:cNvSpPr txBox="1"/>
          <p:nvPr/>
        </p:nvSpPr>
        <p:spPr>
          <a:xfrm>
            <a:off x="7286625" y="933450"/>
            <a:ext cx="27622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1524000" y="1046679"/>
            <a:ext cx="9144000" cy="520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en-US" sz="6000" b="1" dirty="0" err="1" smtClean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因为凡事都有神的美意</a:t>
            </a:r>
            <a:endParaRPr lang="en-US" sz="6000" b="1" dirty="0">
              <a:solidFill>
                <a:srgbClr val="A617A9"/>
              </a:solidFill>
              <a:latin typeface="SimSun"/>
              <a:ea typeface="SimSun"/>
              <a:cs typeface="SimSun"/>
              <a:sym typeface="SimSun"/>
            </a:endParaRPr>
          </a:p>
          <a:p>
            <a:pPr algn="ctr">
              <a:spcBef>
                <a:spcPts val="600"/>
              </a:spcBef>
              <a:buClr>
                <a:srgbClr val="FFFFFF"/>
              </a:buClr>
              <a:buSzPts val="3800"/>
            </a:pPr>
            <a:r>
              <a:rPr lang="zh-CN" altLang="en-US" sz="6000" b="1" dirty="0">
                <a:solidFill>
                  <a:srgbClr val="A617A9"/>
                </a:solidFill>
                <a:latin typeface="SimSun"/>
                <a:ea typeface="SimSun"/>
                <a:cs typeface="SimSun"/>
                <a:sym typeface="SimSun"/>
              </a:rPr>
              <a:t>我要感恩 称谢到底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Because there Is God’s good purpose in everything</a:t>
            </a:r>
            <a:endParaRPr sz="4400" b="1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Arial"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</a:rPr>
              <a:t>I am grateful and will give You thanks forever</a:t>
            </a:r>
            <a:endParaRPr sz="4400" b="1" dirty="0">
              <a:solidFill>
                <a:schemeClr val="tx1"/>
              </a:solidFill>
            </a:endParaRPr>
          </a:p>
        </p:txBody>
      </p:sp>
      <p:sp>
        <p:nvSpPr>
          <p:cNvPr id="188" name="Google Shape;188;p9"/>
          <p:cNvSpPr txBox="1"/>
          <p:nvPr/>
        </p:nvSpPr>
        <p:spPr>
          <a:xfrm>
            <a:off x="9715500" y="5715001"/>
            <a:ext cx="9525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2-V.1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89" name="Google Shape;189;p9"/>
          <p:cNvSpPr txBox="1"/>
          <p:nvPr/>
        </p:nvSpPr>
        <p:spPr>
          <a:xfrm>
            <a:off x="1524000" y="6191250"/>
            <a:ext cx="9144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106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9337</TotalTime>
  <Words>386</Words>
  <Application>Microsoft Office PowerPoint</Application>
  <PresentationFormat>Custom</PresentationFormat>
  <Paragraphs>87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自訂設計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503</cp:revision>
  <dcterms:created xsi:type="dcterms:W3CDTF">1999-09-19T02:56:02Z</dcterms:created>
  <dcterms:modified xsi:type="dcterms:W3CDTF">2024-07-04T01:01:17Z</dcterms:modified>
</cp:coreProperties>
</file>