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</p:sldMasterIdLst>
  <p:notesMasterIdLst>
    <p:notesMasterId r:id="rId16"/>
  </p:notesMasterIdLst>
  <p:sldIdLst>
    <p:sldId id="404" r:id="rId3"/>
    <p:sldId id="406" r:id="rId4"/>
    <p:sldId id="405" r:id="rId5"/>
    <p:sldId id="407" r:id="rId6"/>
    <p:sldId id="409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75" d="100"/>
          <a:sy n="75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3503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4229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472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378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875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006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6725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17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7800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082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186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937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5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0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>
            <a:endParaRPr/>
          </a:p>
        </p:txBody>
      </p:sp>
      <p:sp>
        <p:nvSpPr>
          <p:cNvPr id="106" name="Google Shape;106;p20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0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0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>
            <a:endParaRPr/>
          </a:p>
        </p:txBody>
      </p:sp>
      <p:sp>
        <p:nvSpPr>
          <p:cNvPr id="118" name="Google Shape;118;p211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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9pPr>
          </a:lstStyle>
          <a:p>
            <a:endParaRPr/>
          </a:p>
        </p:txBody>
      </p:sp>
      <p:sp>
        <p:nvSpPr>
          <p:cNvPr id="119" name="Google Shape;119;p2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06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2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>
            <a:endParaRPr/>
          </a:p>
        </p:txBody>
      </p:sp>
      <p:sp>
        <p:nvSpPr>
          <p:cNvPr id="126" name="Google Shape;126;p2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-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"/>
              <a:defRPr sz="1600"/>
            </a:lvl9pPr>
          </a:lstStyle>
          <a:p>
            <a:endParaRPr/>
          </a:p>
        </p:txBody>
      </p:sp>
      <p:sp>
        <p:nvSpPr>
          <p:cNvPr id="128" name="Google Shape;128;p2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71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3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4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4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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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-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"/>
              <a:defRPr sz="2000"/>
            </a:lvl9pPr>
          </a:lstStyle>
          <a:p>
            <a:endParaRPr/>
          </a:p>
        </p:txBody>
      </p:sp>
      <p:sp>
        <p:nvSpPr>
          <p:cNvPr id="139" name="Google Shape;139;p214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0" name="Google Shape;140;p2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8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1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Google Shape;146;p21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7" name="Google Shape;147;p2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37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>
            <a:endParaRPr/>
          </a:p>
        </p:txBody>
      </p:sp>
      <p:sp>
        <p:nvSpPr>
          <p:cNvPr id="153" name="Google Shape;153;p2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28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7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7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"/>
              <a:defRPr/>
            </a:lvl9pPr>
          </a:lstStyle>
          <a:p>
            <a:endParaRPr/>
          </a:p>
        </p:txBody>
      </p:sp>
      <p:sp>
        <p:nvSpPr>
          <p:cNvPr id="159" name="Google Shape;159;p2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9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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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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9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9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9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12191999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Google Shape;167;p7"/>
          <p:cNvSpPr txBox="1"/>
          <p:nvPr/>
        </p:nvSpPr>
        <p:spPr>
          <a:xfrm>
            <a:off x="786031" y="1403261"/>
            <a:ext cx="10379276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6000"/>
              <a:buFont typeface="Arial"/>
              <a:buNone/>
              <a:tabLst/>
              <a:defRPr/>
            </a:pPr>
            <a:r>
              <a:rPr kumimoji="0" lang="en-US" sz="9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A617A9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凡事都有神的美意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A617A9"/>
              </a:solidFill>
              <a:effectLst/>
              <a:uLnTx/>
              <a:uFillTx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3000"/>
              <a:buFont typeface="Arial"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BA901"/>
              </a:buClr>
              <a:buSzPts val="30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There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Is God’s Good Purpose in Everything</a:t>
            </a:r>
            <a:endParaRPr kumimoji="0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7"/>
          <p:cNvSpPr txBox="1"/>
          <p:nvPr/>
        </p:nvSpPr>
        <p:spPr>
          <a:xfrm>
            <a:off x="2200276" y="3429000"/>
            <a:ext cx="778192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2200276" y="5905501"/>
            <a:ext cx="77819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PPT - Beatitudes PowerPoint Presentation, free download - ID:2597077"/>
          <p:cNvSpPr>
            <a:spLocks noChangeAspect="1" noChangeArrowheads="1"/>
          </p:cNvSpPr>
          <p:nvPr/>
        </p:nvSpPr>
        <p:spPr bwMode="auto">
          <a:xfrm>
            <a:off x="155575" y="-482958"/>
            <a:ext cx="304800" cy="64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PPT - Beatitudes PowerPoint Presentation, free download - ID:259707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575911" y="1492627"/>
            <a:ext cx="1104017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我以喜乐的心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来面对我的环境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face my environment with a joyful heart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have a peace of mind to deal with my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situation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286024" y="1220678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will praise and hold on straight to the end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8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811730" y="1344614"/>
            <a:ext cx="10568539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我以盼望的心</a:t>
            </a:r>
            <a:r>
              <a:rPr lang="en-US" sz="6000" b="1" dirty="0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来面对我的失望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face my disappointment with hope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overcome my frustration with a positive heart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05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1524000" y="1046679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我要感恩 称谢到</a:t>
            </a:r>
            <a:r>
              <a:rPr lang="zh-CN" altLang="en-US" sz="6000" b="1" dirty="0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底 </a:t>
            </a:r>
            <a:r>
              <a:rPr lang="en-US" altLang="zh-CN" sz="6000" b="1" dirty="0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(2X)</a:t>
            </a:r>
            <a:endParaRPr lang="zh-CN" alt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am grateful and will give You thanks forever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575911" y="1492627"/>
            <a:ext cx="1104017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我以喜乐的心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来面对我的环境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face my environment with a joyful heart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have a peace of mind to deal with my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situation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5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286024" y="1220678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will praise and hold on straight to the end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40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811730" y="1344614"/>
            <a:ext cx="10568539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我以盼望的心</a:t>
            </a:r>
            <a:r>
              <a:rPr lang="en-US" sz="6000" b="1" dirty="0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来面对我的失望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face my disappointment with hope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overcome my frustration with a positive heart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55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1524000" y="1046679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我要感恩 称谢到底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am grateful and will give You thanks forever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4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575911" y="1492627"/>
            <a:ext cx="1104017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我以喜乐的心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来面对我的环境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我以平安的心 来应对我的处境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face my environment with a joyful heart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have a peace of mind to deal with my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situation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57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Google Shape;176;p8"/>
          <p:cNvSpPr txBox="1"/>
          <p:nvPr/>
        </p:nvSpPr>
        <p:spPr>
          <a:xfrm>
            <a:off x="7160501" y="925336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1286024" y="1220678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</a:t>
            </a:r>
            <a:r>
              <a:rPr 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我要贊美 坚持到底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will praise and hold on straight to the end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811730" y="1344614"/>
            <a:ext cx="10568539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我以盼望的心</a:t>
            </a:r>
            <a:r>
              <a:rPr lang="en-US" sz="6000" b="1" dirty="0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 </a:t>
            </a:r>
            <a:r>
              <a:rPr lang="en-US" sz="6000" b="1" dirty="0" err="1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来面对我的失望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我以积极的心 来战胜我的沮丧</a:t>
            </a:r>
            <a:endParaRPr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face my disappointment with hope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overcome my frustration with a positive heart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6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ring Backgrounds For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9"/>
          <p:cNvSpPr txBox="1"/>
          <p:nvPr/>
        </p:nvSpPr>
        <p:spPr>
          <a:xfrm>
            <a:off x="7286625" y="933450"/>
            <a:ext cx="276225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1524000" y="1046679"/>
            <a:ext cx="9144000" cy="520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en-US" sz="6000" b="1" dirty="0" err="1" smtClean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因为凡事都有神的美意</a:t>
            </a:r>
            <a:endParaRPr lang="en-US" sz="6000" b="1" dirty="0">
              <a:solidFill>
                <a:srgbClr val="A617A9"/>
              </a:solidFill>
              <a:latin typeface="SimSun"/>
              <a:ea typeface="SimSun"/>
              <a:cs typeface="SimSun"/>
              <a:sym typeface="SimSun"/>
            </a:endParaRPr>
          </a:p>
          <a:p>
            <a:pPr algn="ctr">
              <a:spcBef>
                <a:spcPts val="600"/>
              </a:spcBef>
              <a:buClr>
                <a:srgbClr val="FFFFFF"/>
              </a:buClr>
              <a:buSzPts val="3800"/>
            </a:pPr>
            <a:r>
              <a:rPr lang="zh-CN" altLang="en-US" sz="6000" b="1" dirty="0">
                <a:solidFill>
                  <a:srgbClr val="A617A9"/>
                </a:solidFill>
                <a:latin typeface="SimSun"/>
                <a:ea typeface="SimSun"/>
                <a:cs typeface="SimSun"/>
                <a:sym typeface="SimSun"/>
              </a:rPr>
              <a:t>我要感恩 称谢到底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Because there Is God’s good purpose in everything</a:t>
            </a:r>
            <a:endParaRPr sz="44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/>
              <a:buNone/>
              <a:tabLst/>
              <a:defRPr/>
            </a:pPr>
            <a:r>
              <a:rPr lang="en-US" sz="4400" b="1" dirty="0">
                <a:solidFill>
                  <a:schemeClr val="tx1"/>
                </a:solidFill>
              </a:rPr>
              <a:t>I am grateful and will give You thanks forever</a:t>
            </a:r>
            <a:endParaRPr sz="4400" b="1" dirty="0">
              <a:solidFill>
                <a:schemeClr val="tx1"/>
              </a:solidFill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9715500" y="5715001"/>
            <a:ext cx="952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2-V.1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1524000" y="6191250"/>
            <a:ext cx="9144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/>
                <a:ea typeface="SimSun"/>
                <a:cs typeface="SimSun"/>
                <a:sym typeface="SimSun"/>
              </a:rPr>
              <a:t> 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0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9337</TotalTime>
  <Words>386</Words>
  <Application>Microsoft Office PowerPoint</Application>
  <PresentationFormat>Custom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自訂設計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503</cp:revision>
  <dcterms:created xsi:type="dcterms:W3CDTF">1999-09-19T02:56:02Z</dcterms:created>
  <dcterms:modified xsi:type="dcterms:W3CDTF">2024-07-04T01:01:17Z</dcterms:modified>
</cp:coreProperties>
</file>